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827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627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96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599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43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86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687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617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304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72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43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299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601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96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605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175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F558-A499-4376-9A60-C04BD128ED30}" type="datetimeFigureOut">
              <a:rPr lang="sr-Latn-RS" smtClean="0"/>
              <a:t>22.4.2021.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7D8514-CC87-4313-815C-33D7935A5E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875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5" y="1572320"/>
            <a:ext cx="6746487" cy="5059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102" y="301303"/>
            <a:ext cx="572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22.4. Svetski dan planete Zemlje</a:t>
            </a:r>
          </a:p>
          <a:p>
            <a:pPr algn="ctr"/>
            <a:endParaRPr lang="sr-Latn-R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b="1" dirty="0"/>
              <a:t>Mladi, obrazovanje o zaštiti životne sredine i zajedničke akcije su u centru zbivanja povodom ovogodišnjeg Dana planete Zemlje.</a:t>
            </a:r>
            <a:r>
              <a:rPr lang="sr-Latn-RS" sz="2400" b="1" dirty="0"/>
              <a:t/>
            </a:r>
            <a:br>
              <a:rPr lang="sr-Latn-RS" sz="2400" b="1" dirty="0"/>
            </a:b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74" y="2570124"/>
            <a:ext cx="4594302" cy="3301226"/>
          </a:xfrm>
        </p:spPr>
        <p:txBody>
          <a:bodyPr>
            <a:noAutofit/>
          </a:bodyPr>
          <a:lstStyle/>
          <a:p>
            <a:r>
              <a:rPr lang="sr-Latn-RS" sz="2000" dirty="0"/>
              <a:t>Dan planete Zemlje 2021. je prilika za obrazovanje o životnoj sredini i udruživanje, a u obeležavanju učestvuju lideri i liderke klimatskog pokreta, aktivistkinje i aktivisti iz samoorganizovanih grupa, inovatori iz neprofitnog sektora, vodeći mislioci, industrijalisti, umetnici, muzičari i influenseri.</a:t>
            </a:r>
            <a:endParaRPr lang="sr-Latn-R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58" y="2915812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Svaka osoba ima ulogu u zaštiti životne sredine bez obzira na zanimanje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139993" cy="3947532"/>
          </a:xfrm>
        </p:spPr>
        <p:txBody>
          <a:bodyPr>
            <a:normAutofit/>
          </a:bodyPr>
          <a:lstStyle/>
          <a:p>
            <a:r>
              <a:rPr lang="sr-Latn-RS" sz="2000" dirty="0"/>
              <a:t>Klimatske promene i druga šteta naneta životnoj sredini slomile su naše prirodne sisteme, dovele do novih i smrtonosnih bolesti kao i do sloma globalne privrede… Moramo da oporavimo našu Zemlju, ne samo zato što se brinemo o svetu prirode, već zato što na njoj </a:t>
            </a:r>
            <a:r>
              <a:rPr lang="sr-Latn-RS" sz="2000" dirty="0" smtClean="0"/>
              <a:t>živimo.</a:t>
            </a:r>
            <a:endParaRPr lang="sr-Latn-R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89" y="2160589"/>
            <a:ext cx="4225307" cy="39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6" y="587298"/>
            <a:ext cx="9746166" cy="1320800"/>
          </a:xfrm>
        </p:spPr>
        <p:txBody>
          <a:bodyPr>
            <a:normAutofit fontScale="90000"/>
          </a:bodyPr>
          <a:lstStyle/>
          <a:p>
            <a:r>
              <a:rPr lang="sr-Latn-RS" sz="3100" b="1" dirty="0" smtClean="0"/>
              <a:t>Svakog </a:t>
            </a:r>
            <a:r>
              <a:rPr lang="sr-Latn-RS" sz="3100" b="1" dirty="0"/>
              <a:t>dana u godini moramo da budemo svesni šta je potrebno da spasimo plavu kuglu te da menjamo navike</a:t>
            </a:r>
            <a:r>
              <a:rPr lang="sr-Latn-RS" b="1" dirty="0"/>
              <a:t>.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589"/>
            <a:ext cx="5846128" cy="3880773"/>
          </a:xfrm>
        </p:spPr>
        <p:txBody>
          <a:bodyPr/>
          <a:lstStyle/>
          <a:p>
            <a:r>
              <a:rPr lang="sr-Latn-RS" dirty="0"/>
              <a:t>S</a:t>
            </a:r>
            <a:r>
              <a:rPr lang="sr-Latn-RS" dirty="0" smtClean="0"/>
              <a:t>vako od nas može da da svoj doprinos. Kako?</a:t>
            </a:r>
          </a:p>
          <a:p>
            <a:endParaRPr lang="sr-Latn-R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/>
              <a:t>Uključimo se u akcije čišćenja okoline;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/>
              <a:t>Odvajaj otpad u svom domaćinstvu;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/>
              <a:t>Ponovo koristi ambalažu koja može da se iskoristi, tako smanjujemo količinu otpada;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/>
              <a:t>Ponesi ceger u prodavnicu, ne uzimaj kese;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dirty="0" smtClean="0"/>
          </a:p>
          <a:p>
            <a:pPr marL="0" indent="0" algn="ctr">
              <a:buNone/>
            </a:pPr>
            <a:r>
              <a:rPr lang="sr-Latn-RS" dirty="0" smtClean="0"/>
              <a:t>Tvoje malo, za okolinu je mnogo;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dirty="0" smtClean="0"/>
          </a:p>
          <a:p>
            <a:pPr>
              <a:buFont typeface="Wingdings" panose="05000000000000000000" pitchFamily="2" charset="2"/>
              <a:buChar char="v"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13" y="2160589"/>
            <a:ext cx="2609420" cy="29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15" y="319667"/>
            <a:ext cx="10069551" cy="1670693"/>
          </a:xfrm>
        </p:spPr>
        <p:txBody>
          <a:bodyPr>
            <a:noAutofit/>
          </a:bodyPr>
          <a:lstStyle/>
          <a:p>
            <a:r>
              <a:rPr lang="sr-Latn-RS" sz="2500" b="1" dirty="0" smtClean="0"/>
              <a:t>Naša </a:t>
            </a:r>
            <a:r>
              <a:rPr lang="sr-Latn-RS" sz="2500" b="1" dirty="0"/>
              <a:t>zemlja ima jako bogat biodiverzitet, ali se raznim aktivnostima ugrožavaju živa bića i njihov broj se smanjuje. Pogledajte paradoks, </a:t>
            </a:r>
            <a:r>
              <a:rPr lang="sr-Latn-RS" sz="2500" b="1" dirty="0" smtClean="0"/>
              <a:t>u našoj okolini gde </a:t>
            </a:r>
            <a:r>
              <a:rPr lang="sr-Latn-RS" sz="2500" b="1" dirty="0"/>
              <a:t>se lepota bori sa </a:t>
            </a:r>
            <a:r>
              <a:rPr lang="sr-Latn-RS" sz="2500" b="1" dirty="0" smtClean="0"/>
              <a:t>hororom.</a:t>
            </a:r>
            <a:endParaRPr lang="sr-Latn-RS" sz="2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2082460"/>
            <a:ext cx="2496834" cy="333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94" y="2082460"/>
            <a:ext cx="1901472" cy="3380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7597" y="2783770"/>
            <a:ext cx="3337032" cy="1877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274" y="5554954"/>
            <a:ext cx="874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Specijalni rezervat „Jelašnička klisura“ gde rastu dva endemorelikta Ramonda serbica i R. Nathalie, okovan smećem.</a:t>
            </a:r>
          </a:p>
          <a:p>
            <a:r>
              <a:rPr lang="sr-Latn-RS" dirty="0" smtClean="0"/>
              <a:t>Ove lepotice su preživele ledeno doba, a da li će preživeti „ljudsko doba“?!?!</a:t>
            </a:r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97" y="2060779"/>
            <a:ext cx="2864545" cy="33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609600"/>
            <a:ext cx="6122019" cy="584695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Ako ste i sami ljubitelji prirode, prenosite tu ljubav na decu. Primetite stanje u svojoj okolini i pokušajte da utičete na njegovo popravljanje. Naši učenici su budućnost ove zemlje i potrebno ih je neprestano podsećati šta je lepo i zdravo, a šta ružno i štetno!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           Živi i zdravi bili! </a:t>
            </a:r>
            <a:br>
              <a:rPr lang="sr-Latn-RS" dirty="0" smtClean="0"/>
            </a:b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19" y="401444"/>
            <a:ext cx="4054990" cy="4103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14" y="4724400"/>
            <a:ext cx="2073869" cy="20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933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340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</vt:lpstr>
      <vt:lpstr>Trebuchet MS</vt:lpstr>
      <vt:lpstr>Wingdings</vt:lpstr>
      <vt:lpstr>Wingdings 3</vt:lpstr>
      <vt:lpstr>Facet</vt:lpstr>
      <vt:lpstr>PowerPoint Presentation</vt:lpstr>
      <vt:lpstr>Mladi, obrazovanje o zaštiti životne sredine i zajedničke akcije su u centru zbivanja povodom ovogodišnjeg Dana planete Zemlje. </vt:lpstr>
      <vt:lpstr>Svaka osoba ima ulogu u zaštiti životne sredine bez obzira na zanimanje</vt:lpstr>
      <vt:lpstr>Svakog dana u godini moramo da budemo svesni šta je potrebno da spasimo plavu kuglu te da menjamo navike.</vt:lpstr>
      <vt:lpstr>Naša zemlja ima jako bogat biodiverzitet, ali se raznim aktivnostima ugrožavaju živa bića i njihov broj se smanjuje. Pogledajte paradoks, u našoj okolini gde se lepota bori sa hororom.</vt:lpstr>
      <vt:lpstr>Ako ste i sami ljubitelji prirode, prenosite tu ljubav na decu. Primetite stanje u svojoj okolini i pokušajte da utičete na njegovo popravljanje. Naši učenici su budućnost ove zemlje i potrebno ih je neprestano podsećati šta je lepo i zdravo, a šta ružno i štetno!             Živi i zdravi bili!  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2021-04-22T05:40:03Z</dcterms:created>
  <dcterms:modified xsi:type="dcterms:W3CDTF">2021-04-22T07:00:02Z</dcterms:modified>
</cp:coreProperties>
</file>